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08735" y="908274"/>
            <a:ext cx="33265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PDGF-BB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#200-055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200-056)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49316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PDGF-BB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64445"/>
            <a:ext cx="1431925" cy="318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31</cp:revision>
  <dcterms:created xsi:type="dcterms:W3CDTF">2011-09-08T13:23:55Z</dcterms:created>
  <dcterms:modified xsi:type="dcterms:W3CDTF">2015-03-23T11:10:46Z</dcterms:modified>
</cp:coreProperties>
</file>